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custDataLst>
    <p:tags r:id="rId3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80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71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50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75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22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9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86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4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20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7DC8-AEF2-4699-8298-3FEBC9777478}" type="datetimeFigureOut">
              <a:rPr lang="es-ES" smtClean="0"/>
              <a:t>16/11/2018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FBD1-57E5-488C-A912-5AD2452BC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45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6" y="158265"/>
            <a:ext cx="5047619" cy="59523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8906" cy="6858000"/>
          </a:xfrm>
          <a:prstGeom prst="rect">
            <a:avLst/>
          </a:prstGeom>
        </p:spPr>
      </p:pic>
      <p:pic>
        <p:nvPicPr>
          <p:cNvPr id="1026" name="Imagen 6" descr="C:\Documents and Settings\Facultad de CC. Econ\Mis documentos\Mis imágenes\LOGOS LOGOSUNIVERSIDAD\marca-dos-tintas_1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57" y="258881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1" descr="https://fceye.us.es/images/logofceye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04" y="308001"/>
            <a:ext cx="23145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677173" y="412371"/>
            <a:ext cx="7421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High Tower Text" panose="02040502050506030303" pitchFamily="18" charset="0"/>
              </a:rPr>
              <a:t>Inauguración Curso </a:t>
            </a:r>
            <a:r>
              <a:rPr lang="es-ES" sz="2000" b="1" dirty="0" smtClean="0">
                <a:latin typeface="High Tower Text" panose="02040502050506030303" pitchFamily="18" charset="0"/>
              </a:rPr>
              <a:t>2018-2019</a:t>
            </a:r>
            <a:endParaRPr lang="es-ES" sz="2000" b="1" dirty="0">
              <a:latin typeface="High Tower Text" panose="02040502050506030303" pitchFamily="18" charset="0"/>
            </a:endParaRPr>
          </a:p>
          <a:p>
            <a:pPr algn="ctr"/>
            <a:r>
              <a:rPr lang="es-ES" sz="2000" b="1" dirty="0" smtClean="0">
                <a:latin typeface="High Tower Text" panose="02040502050506030303" pitchFamily="18" charset="0"/>
              </a:rPr>
              <a:t> </a:t>
            </a:r>
            <a:r>
              <a:rPr lang="es-ES" sz="2000" b="1" dirty="0">
                <a:latin typeface="High Tower Text" panose="02040502050506030303" pitchFamily="18" charset="0"/>
              </a:rPr>
              <a:t>Títulos de Máster </a:t>
            </a:r>
            <a:r>
              <a:rPr lang="es-ES" sz="2000" b="1" dirty="0" smtClean="0">
                <a:latin typeface="High Tower Text" panose="02040502050506030303" pitchFamily="18" charset="0"/>
              </a:rPr>
              <a:t>Universitarios  Oficiales. </a:t>
            </a:r>
          </a:p>
          <a:p>
            <a:pPr algn="ctr"/>
            <a:r>
              <a:rPr lang="es-ES" sz="2000" b="1" dirty="0" smtClean="0">
                <a:latin typeface="High Tower Text" panose="02040502050506030303" pitchFamily="18" charset="0"/>
              </a:rPr>
              <a:t>Facultad de Ciencias Económicas y Empresariales</a:t>
            </a:r>
            <a:endParaRPr lang="es-ES" sz="2000" b="1" dirty="0">
              <a:latin typeface="High Tower Text" panose="02040502050506030303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842982" y="5295814"/>
            <a:ext cx="9674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Auditoría y Contabilidad Superior </a:t>
            </a:r>
            <a:r>
              <a:rPr lang="es-ES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(http://www.us.es/estudios/master/master_M154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Consultoría Económica y Análisis Aplicado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(http://www.us.es/estudios/master/master_M060)</a:t>
            </a:r>
          </a:p>
          <a:p>
            <a:pPr>
              <a:spcAft>
                <a:spcPts val="300"/>
              </a:spcAft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Economía y Desarrollo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(http://www.us.es/estudios/master/master_M068)</a:t>
            </a:r>
          </a:p>
          <a:p>
            <a:pPr>
              <a:spcAft>
                <a:spcPts val="300"/>
              </a:spcAft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Estudios Avanzados en Dirección de Empresas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(http://</a:t>
            </a:r>
            <a:r>
              <a:rPr lang="es-ES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www.us.es/estudios/master/master_M174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Gestión estratégica y negocios Internacionales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(http://www.us.es/estudios/master/master_M085</a:t>
            </a:r>
            <a:r>
              <a:rPr lang="es-ES" sz="1400" dirty="0">
                <a:solidFill>
                  <a:srgbClr val="00B0F0"/>
                </a:solidFill>
                <a:latin typeface="Harrington" panose="04040505050A02020702" pitchFamily="82" charset="0"/>
              </a:rPr>
              <a:t>)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525111" y="5212998"/>
            <a:ext cx="52904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2584174" y="1428034"/>
            <a:ext cx="9607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High Tower Text" panose="02040502050506030303" pitchFamily="18" charset="0"/>
              </a:rPr>
              <a:t>Viernes </a:t>
            </a:r>
            <a:r>
              <a:rPr lang="es-ES" sz="2000" dirty="0" smtClean="0">
                <a:latin typeface="High Tower Text" panose="02040502050506030303" pitchFamily="18" charset="0"/>
              </a:rPr>
              <a:t>30 </a:t>
            </a:r>
            <a:r>
              <a:rPr lang="es-ES" sz="2000" dirty="0">
                <a:latin typeface="High Tower Text" panose="02040502050506030303" pitchFamily="18" charset="0"/>
              </a:rPr>
              <a:t>noviembre </a:t>
            </a:r>
            <a:r>
              <a:rPr lang="es-ES" sz="2000" dirty="0" smtClean="0">
                <a:latin typeface="High Tower Text" panose="02040502050506030303" pitchFamily="18" charset="0"/>
              </a:rPr>
              <a:t>2018 </a:t>
            </a:r>
            <a:r>
              <a:rPr lang="es-ES" sz="2000" dirty="0">
                <a:latin typeface="High Tower Text" panose="02040502050506030303" pitchFamily="18" charset="0"/>
              </a:rPr>
              <a:t>a las </a:t>
            </a:r>
            <a:r>
              <a:rPr lang="es-ES" sz="2000" dirty="0" smtClean="0">
                <a:latin typeface="High Tower Text" panose="02040502050506030303" pitchFamily="18" charset="0"/>
              </a:rPr>
              <a:t>11:30</a:t>
            </a:r>
            <a:endParaRPr lang="es-ES" sz="2000" dirty="0">
              <a:latin typeface="High Tower Text" panose="02040502050506030303" pitchFamily="18" charset="0"/>
            </a:endParaRPr>
          </a:p>
          <a:p>
            <a:pPr algn="ctr"/>
            <a:r>
              <a:rPr lang="es-ES" sz="2000" dirty="0">
                <a:latin typeface="High Tower Text" panose="02040502050506030303" pitchFamily="18" charset="0"/>
              </a:rPr>
              <a:t>Salón de </a:t>
            </a:r>
            <a:r>
              <a:rPr lang="es-ES" sz="2000" dirty="0" smtClean="0">
                <a:latin typeface="High Tower Text" panose="02040502050506030303" pitchFamily="18" charset="0"/>
              </a:rPr>
              <a:t>Grados </a:t>
            </a:r>
            <a:endParaRPr lang="es-ES" sz="2000" dirty="0">
              <a:latin typeface="High Tower Text" panose="02040502050506030303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42982" y="2115085"/>
            <a:ext cx="7256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High Tower Text" panose="02040502050506030303" pitchFamily="18" charset="0"/>
              </a:rPr>
              <a:t> 11:30 Bienvenida Sra. </a:t>
            </a:r>
            <a:r>
              <a:rPr lang="es-ES" dirty="0" smtClean="0">
                <a:latin typeface="High Tower Text" panose="02040502050506030303" pitchFamily="18" charset="0"/>
              </a:rPr>
              <a:t>Decana</a:t>
            </a:r>
            <a:endParaRPr lang="es-ES" dirty="0" smtClean="0">
              <a:latin typeface="High Tower Text" panose="02040502050506030303" pitchFamily="18" charset="0"/>
            </a:endParaRPr>
          </a:p>
          <a:p>
            <a:r>
              <a:rPr lang="es-ES" dirty="0" smtClean="0">
                <a:latin typeface="High Tower Text" panose="02040502050506030303" pitchFamily="18" charset="0"/>
              </a:rPr>
              <a:t> 11:40 Conferencia: </a:t>
            </a:r>
            <a:r>
              <a:rPr lang="es-ES" i="1" dirty="0" smtClean="0">
                <a:latin typeface="High Tower Text" panose="02040502050506030303" pitchFamily="18" charset="0"/>
              </a:rPr>
              <a:t>El </a:t>
            </a:r>
            <a:r>
              <a:rPr lang="es-ES" i="1" dirty="0" smtClean="0">
                <a:latin typeface="High Tower Text" panose="02040502050506030303" pitchFamily="18" charset="0"/>
              </a:rPr>
              <a:t>Valor de los Datos </a:t>
            </a:r>
            <a:endParaRPr lang="es-ES" i="1" dirty="0" smtClean="0">
              <a:latin typeface="High Tower Text" panose="02040502050506030303" pitchFamily="18" charset="0"/>
            </a:endParaRPr>
          </a:p>
          <a:p>
            <a:pPr marL="896938"/>
            <a:r>
              <a:rPr lang="es-ES" dirty="0" smtClean="0">
                <a:latin typeface="High Tower Text" panose="02040502050506030303" pitchFamily="18" charset="0"/>
              </a:rPr>
              <a:t>	Dª. </a:t>
            </a:r>
            <a:r>
              <a:rPr lang="es-ES" dirty="0">
                <a:latin typeface="High Tower Text" panose="02040502050506030303" pitchFamily="18" charset="0"/>
              </a:rPr>
              <a:t>Elena Manzanera Díaz</a:t>
            </a:r>
            <a:r>
              <a:rPr lang="es-ES" dirty="0" smtClean="0">
                <a:latin typeface="High Tower Text" panose="02040502050506030303" pitchFamily="18" charset="0"/>
              </a:rPr>
              <a:t>, </a:t>
            </a:r>
            <a:r>
              <a:rPr lang="es-ES" dirty="0">
                <a:latin typeface="High Tower Text" panose="02040502050506030303" pitchFamily="18" charset="0"/>
              </a:rPr>
              <a:t>Subdirectora de Coordinación, Comunicación y Métodos del IECA</a:t>
            </a:r>
            <a:endParaRPr lang="es-ES" dirty="0" smtClean="0">
              <a:latin typeface="High Tower Text" panose="02040502050506030303" pitchFamily="18" charset="0"/>
            </a:endParaRPr>
          </a:p>
          <a:p>
            <a:pPr marL="896938" indent="-896938"/>
            <a:r>
              <a:rPr lang="es-ES" dirty="0" smtClean="0">
                <a:latin typeface="High Tower Text" panose="02040502050506030303" pitchFamily="18" charset="0"/>
              </a:rPr>
              <a:t>	Presentado por Dª Dolores Gómez. Coordinadora </a:t>
            </a:r>
            <a:r>
              <a:rPr lang="es-ES" dirty="0">
                <a:latin typeface="High Tower Text" panose="02040502050506030303" pitchFamily="18" charset="0"/>
              </a:rPr>
              <a:t>del </a:t>
            </a:r>
            <a:r>
              <a:rPr lang="es-ES" dirty="0" smtClean="0">
                <a:latin typeface="High Tower Text" panose="02040502050506030303" pitchFamily="18" charset="0"/>
              </a:rPr>
              <a:t>Máster  </a:t>
            </a:r>
            <a:r>
              <a:rPr lang="es-ES" dirty="0">
                <a:latin typeface="High Tower Text" panose="02040502050506030303" pitchFamily="18" charset="0"/>
              </a:rPr>
              <a:t>en </a:t>
            </a:r>
            <a:r>
              <a:rPr lang="es-ES" dirty="0" smtClean="0">
                <a:latin typeface="High Tower Text" panose="02040502050506030303" pitchFamily="18" charset="0"/>
              </a:rPr>
              <a:t>Consultoría Económica y Análisis Aplicado</a:t>
            </a:r>
            <a:endParaRPr lang="es-ES" dirty="0">
              <a:latin typeface="High Tower Text" panose="02040502050506030303" pitchFamily="18" charset="0"/>
            </a:endParaRPr>
          </a:p>
          <a:p>
            <a:pPr marL="896938" indent="-896938"/>
            <a:r>
              <a:rPr lang="es-ES" dirty="0" smtClean="0">
                <a:latin typeface="High Tower Text" panose="02040502050506030303" pitchFamily="18" charset="0"/>
              </a:rPr>
              <a:t>12:40 Intervención </a:t>
            </a:r>
            <a:r>
              <a:rPr lang="es-ES" dirty="0">
                <a:latin typeface="High Tower Text" panose="02040502050506030303" pitchFamily="18" charset="0"/>
              </a:rPr>
              <a:t>de Dª Dolores Gómez. Coordinadora del Máster  en Consultoría Económica y Análisis Aplicado </a:t>
            </a:r>
          </a:p>
        </p:txBody>
      </p:sp>
    </p:spTree>
    <p:extLst>
      <p:ext uri="{BB962C8B-B14F-4D97-AF65-F5344CB8AC3E}">
        <p14:creationId xmlns:p14="http://schemas.microsoft.com/office/powerpoint/2010/main" val="1653570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ea184bfd9ef71b2d21533bc2df3ac94c5cd35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5872</TotalTime>
  <Words>89</Words>
  <Application>Microsoft Office PowerPoint</Application>
  <PresentationFormat>Panorámica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High Tower Text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Carlos Ruiz del Castillo</dc:creator>
  <cp:lastModifiedBy>Usuario de Windows</cp:lastModifiedBy>
  <cp:revision>39</cp:revision>
  <cp:lastPrinted>2017-11-15T08:13:51Z</cp:lastPrinted>
  <dcterms:created xsi:type="dcterms:W3CDTF">2016-10-23T10:21:18Z</dcterms:created>
  <dcterms:modified xsi:type="dcterms:W3CDTF">2018-11-16T09:23:08Z</dcterms:modified>
</cp:coreProperties>
</file>